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9"/>
  </p:notesMasterIdLst>
  <p:handoutMasterIdLst>
    <p:handoutMasterId r:id="rId10"/>
  </p:handoutMasterIdLst>
  <p:sldIdLst>
    <p:sldId id="256" r:id="rId3"/>
    <p:sldId id="259" r:id="rId4"/>
    <p:sldId id="260" r:id="rId5"/>
    <p:sldId id="263" r:id="rId6"/>
    <p:sldId id="265" r:id="rId7"/>
    <p:sldId id="266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75" autoAdjust="0"/>
  </p:normalViewPr>
  <p:slideViewPr>
    <p:cSldViewPr>
      <p:cViewPr>
        <p:scale>
          <a:sx n="73" d="100"/>
          <a:sy n="73" d="100"/>
        </p:scale>
        <p:origin x="-1368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664" y="-5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760E99-3EE8-4CE2-BC2D-6166C5525928}" type="datetimeFigureOut">
              <a:rPr lang="zh-TW" altLang="en-US" smtClean="0"/>
              <a:t>2019/3/19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9CC35-F4CD-4E97-98FD-4386394BDA1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81590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B67BC-8DFC-4C39-8A90-182482BB52DE}" type="datetimeFigureOut">
              <a:rPr lang="zh-TW" altLang="en-US" smtClean="0"/>
              <a:t>2019/3/19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D164C6-CDEC-408D-81E5-6A705299B9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4222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164C6-CDEC-408D-81E5-6A705299B929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2489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56950" y="836712"/>
            <a:ext cx="6915450" cy="48020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grpSp>
        <p:nvGrpSpPr>
          <p:cNvPr id="7" name="Group 16"/>
          <p:cNvGrpSpPr/>
          <p:nvPr userDrawn="1"/>
        </p:nvGrpSpPr>
        <p:grpSpPr>
          <a:xfrm>
            <a:off x="352125" y="6224373"/>
            <a:ext cx="8547375" cy="519111"/>
            <a:chOff x="352125" y="6310845"/>
            <a:chExt cx="8547375" cy="519111"/>
          </a:xfrm>
        </p:grpSpPr>
        <p:pic>
          <p:nvPicPr>
            <p:cNvPr id="8" name="Picture 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2125" y="6351357"/>
              <a:ext cx="504825" cy="476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1412" y="6351357"/>
              <a:ext cx="1630362" cy="4508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97613" y="6310845"/>
              <a:ext cx="2401887" cy="519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矩形 10"/>
          <p:cNvSpPr/>
          <p:nvPr userDrawn="1"/>
        </p:nvSpPr>
        <p:spPr bwMode="auto">
          <a:xfrm>
            <a:off x="123584" y="116632"/>
            <a:ext cx="8896832" cy="5850021"/>
          </a:xfrm>
          <a:prstGeom prst="rect">
            <a:avLst/>
          </a:prstGeom>
          <a:noFill/>
          <a:ln w="342900" cap="flat" cmpd="sng" algn="ctr">
            <a:solidFill>
              <a:srgbClr val="92D050">
                <a:alpha val="69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  <a:latin typeface="Garamond" pitchFamily="18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57390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9A6B5-B23B-408E-B12D-E5E8C3C8D9CB}" type="datetimeFigureOut">
              <a:rPr lang="zh-TW" altLang="en-US" smtClean="0"/>
              <a:t>2019/3/19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66B8A-78EA-499B-8107-DB131E5568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7953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9A6B5-B23B-408E-B12D-E5E8C3C8D9CB}" type="datetimeFigureOut">
              <a:rPr lang="zh-TW" altLang="en-US" smtClean="0"/>
              <a:t>2019/3/19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66B8A-78EA-499B-8107-DB131E5568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830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9A6B5-B23B-408E-B12D-E5E8C3C8D9CB}" type="datetimeFigureOut">
              <a:rPr lang="zh-TW" altLang="en-US" smtClean="0"/>
              <a:t>2019/3/19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66B8A-78EA-499B-8107-DB131E5568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897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E781-DA10-4ACA-B8D5-82BF72883DD4}" type="datetimeFigureOut">
              <a:rPr lang="zh-TW" altLang="en-US" smtClean="0"/>
              <a:t>2019/3/19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E908-322A-4C94-AF3A-C97A9FDFC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22339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E781-DA10-4ACA-B8D5-82BF72883DD4}" type="datetimeFigureOut">
              <a:rPr lang="zh-TW" altLang="en-US" smtClean="0"/>
              <a:t>2019/3/19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E908-322A-4C94-AF3A-C97A9FDFC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81902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E781-DA10-4ACA-B8D5-82BF72883DD4}" type="datetimeFigureOut">
              <a:rPr lang="zh-TW" altLang="en-US" smtClean="0"/>
              <a:t>2019/3/19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E908-322A-4C94-AF3A-C97A9FDFC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12554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E781-DA10-4ACA-B8D5-82BF72883DD4}" type="datetimeFigureOut">
              <a:rPr lang="zh-TW" altLang="en-US" smtClean="0"/>
              <a:t>2019/3/19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E908-322A-4C94-AF3A-C97A9FDFC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91881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E781-DA10-4ACA-B8D5-82BF72883DD4}" type="datetimeFigureOut">
              <a:rPr lang="zh-TW" altLang="en-US" smtClean="0"/>
              <a:t>2019/3/19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E908-322A-4C94-AF3A-C97A9FDFC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52750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E781-DA10-4ACA-B8D5-82BF72883DD4}" type="datetimeFigureOut">
              <a:rPr lang="zh-TW" altLang="en-US" smtClean="0"/>
              <a:t>2019/3/19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E908-322A-4C94-AF3A-C97A9FDFC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2905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E781-DA10-4ACA-B8D5-82BF72883DD4}" type="datetimeFigureOut">
              <a:rPr lang="zh-TW" altLang="en-US" smtClean="0"/>
              <a:t>2019/3/19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E908-322A-4C94-AF3A-C97A9FDFC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1303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9A6B5-B23B-408E-B12D-E5E8C3C8D9CB}" type="datetimeFigureOut">
              <a:rPr lang="zh-TW" altLang="en-US" smtClean="0"/>
              <a:t>2019/3/19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66B8A-78EA-499B-8107-DB131E5568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2853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E781-DA10-4ACA-B8D5-82BF72883DD4}" type="datetimeFigureOut">
              <a:rPr lang="zh-TW" altLang="en-US" smtClean="0"/>
              <a:t>2019/3/19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E908-322A-4C94-AF3A-C97A9FDFC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36962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E781-DA10-4ACA-B8D5-82BF72883DD4}" type="datetimeFigureOut">
              <a:rPr lang="zh-TW" altLang="en-US" smtClean="0"/>
              <a:t>2019/3/19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E908-322A-4C94-AF3A-C97A9FDFC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13172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E781-DA10-4ACA-B8D5-82BF72883DD4}" type="datetimeFigureOut">
              <a:rPr lang="zh-TW" altLang="en-US" smtClean="0"/>
              <a:t>2019/3/19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E908-322A-4C94-AF3A-C97A9FDFC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21190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E781-DA10-4ACA-B8D5-82BF72883DD4}" type="datetimeFigureOut">
              <a:rPr lang="zh-TW" altLang="en-US" smtClean="0"/>
              <a:t>2019/3/19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E908-322A-4C94-AF3A-C97A9FDFC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5836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9A6B5-B23B-408E-B12D-E5E8C3C8D9CB}" type="datetimeFigureOut">
              <a:rPr lang="zh-TW" altLang="en-US" smtClean="0"/>
              <a:t>2019/3/19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66B8A-78EA-499B-8107-DB131E5568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2004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9A6B5-B23B-408E-B12D-E5E8C3C8D9CB}" type="datetimeFigureOut">
              <a:rPr lang="zh-TW" altLang="en-US" smtClean="0"/>
              <a:t>2019/3/19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66B8A-78EA-499B-8107-DB131E5568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8257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9A6B5-B23B-408E-B12D-E5E8C3C8D9CB}" type="datetimeFigureOut">
              <a:rPr lang="zh-TW" altLang="en-US" smtClean="0"/>
              <a:t>2019/3/19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66B8A-78EA-499B-8107-DB131E5568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3866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9A6B5-B23B-408E-B12D-E5E8C3C8D9CB}" type="datetimeFigureOut">
              <a:rPr lang="zh-TW" altLang="en-US" smtClean="0"/>
              <a:t>2019/3/19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66B8A-78EA-499B-8107-DB131E5568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1380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9A6B5-B23B-408E-B12D-E5E8C3C8D9CB}" type="datetimeFigureOut">
              <a:rPr lang="zh-TW" altLang="en-US" smtClean="0"/>
              <a:t>2019/3/19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66B8A-78EA-499B-8107-DB131E5568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30578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9A6B5-B23B-408E-B12D-E5E8C3C8D9CB}" type="datetimeFigureOut">
              <a:rPr lang="zh-TW" altLang="en-US" smtClean="0"/>
              <a:t>2019/3/19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66B8A-78EA-499B-8107-DB131E5568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5998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9A6B5-B23B-408E-B12D-E5E8C3C8D9CB}" type="datetimeFigureOut">
              <a:rPr lang="zh-TW" altLang="en-US" smtClean="0"/>
              <a:t>2019/3/19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66B8A-78EA-499B-8107-DB131E5568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6515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9A6B5-B23B-408E-B12D-E5E8C3C8D9CB}" type="datetimeFigureOut">
              <a:rPr lang="zh-TW" altLang="en-US" smtClean="0"/>
              <a:t>2019/3/19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66B8A-78EA-499B-8107-DB131E5568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8887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CE781-DA10-4ACA-B8D5-82BF72883DD4}" type="datetimeFigureOut">
              <a:rPr lang="zh-TW" altLang="en-US" smtClean="0"/>
              <a:t>2019/3/19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7E908-322A-4C94-AF3A-C97A9FDFC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5971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4"/>
          <p:cNvSpPr txBox="1"/>
          <p:nvPr/>
        </p:nvSpPr>
        <p:spPr>
          <a:xfrm>
            <a:off x="0" y="6224373"/>
            <a:ext cx="9144000" cy="57600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1800" b="0" i="0" u="none" strike="noStrike" kern="1200" cap="none" spc="0" normalizeH="0" baseline="0" noProof="0" dirty="0">
              <a:ln>
                <a:noFill/>
              </a:ln>
              <a:noFill/>
              <a:effectLst/>
              <a:uLnTx/>
              <a:uFillTx/>
              <a:latin typeface="Garamond" pitchFamily="18" charset="0"/>
              <a:ea typeface="新細明體" charset="-120"/>
              <a:cs typeface="+mn-cs"/>
            </a:endParaRPr>
          </a:p>
        </p:txBody>
      </p:sp>
      <p:sp>
        <p:nvSpPr>
          <p:cNvPr id="5" name="標題 1"/>
          <p:cNvSpPr>
            <a:spLocks noGrp="1"/>
          </p:cNvSpPr>
          <p:nvPr/>
        </p:nvSpPr>
        <p:spPr bwMode="auto">
          <a:xfrm>
            <a:off x="482600" y="246903"/>
            <a:ext cx="8277225" cy="692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28398" dir="1593903" algn="ctr" rotWithShape="0">
              <a:srgbClr val="DDDDDD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ctr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latin typeface="Tahoma" panose="020B0604030504040204" pitchFamily="34" charset="0"/>
                <a:ea typeface="+mj-ea"/>
                <a:cs typeface="Tahoma" panose="020B0604030504040204" pitchFamily="34" charset="0"/>
              </a:defRPr>
            </a:lvl1pPr>
            <a:lvl2pPr algn="l" rtl="0" eaLnBrk="0" fontAlgn="ctr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latin typeface="Arial" charset="0"/>
                <a:ea typeface="微軟正黑體" pitchFamily="34" charset="-120"/>
              </a:defRPr>
            </a:lvl2pPr>
            <a:lvl3pPr algn="l" rtl="0" eaLnBrk="0" fontAlgn="ctr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latin typeface="Arial" charset="0"/>
                <a:ea typeface="微軟正黑體" pitchFamily="34" charset="-120"/>
              </a:defRPr>
            </a:lvl3pPr>
            <a:lvl4pPr algn="l" rtl="0" eaLnBrk="0" fontAlgn="ctr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latin typeface="Arial" charset="0"/>
                <a:ea typeface="微軟正黑體" pitchFamily="34" charset="-120"/>
              </a:defRPr>
            </a:lvl4pPr>
            <a:lvl5pPr algn="l" rtl="0" eaLnBrk="0" fontAlgn="ctr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latin typeface="Arial" charset="0"/>
                <a:ea typeface="微軟正黑體" pitchFamily="34" charset="-120"/>
              </a:defRPr>
            </a:lvl5pPr>
            <a:lvl6pPr marL="457200" algn="l" rtl="0" fontAlgn="ctr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latin typeface="Arial" charset="0"/>
                <a:ea typeface="新細明體" pitchFamily="18" charset="-120"/>
              </a:defRPr>
            </a:lvl6pPr>
            <a:lvl7pPr marL="914400" algn="l" rtl="0" fontAlgn="ctr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latin typeface="Arial" charset="0"/>
                <a:ea typeface="新細明體" pitchFamily="18" charset="-120"/>
              </a:defRPr>
            </a:lvl7pPr>
            <a:lvl8pPr marL="1371600" algn="l" rtl="0" fontAlgn="ctr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latin typeface="Arial" charset="0"/>
                <a:ea typeface="新細明體" pitchFamily="18" charset="-120"/>
              </a:defRPr>
            </a:lvl8pPr>
            <a:lvl9pPr marL="1828800" algn="l" rtl="0" fontAlgn="ctr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ctr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anose="020B0604030504040204" pitchFamily="34" charset="0"/>
                <a:ea typeface="微軟正黑體"/>
                <a:cs typeface="Tahoma" panose="020B0604030504040204" pitchFamily="34" charset="0"/>
              </a:rPr>
              <a:t>按一下以編輯母片標題樣式</a:t>
            </a:r>
            <a:endParaRPr kumimoji="1" lang="zh-TW" altLang="en-US" sz="3200" b="1" i="0" u="none" strike="noStrike" kern="0" cap="none" spc="0" normalizeH="0" baseline="0" noProof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ahoma" panose="020B0604030504040204" pitchFamily="34" charset="0"/>
              <a:ea typeface="微軟正黑體"/>
              <a:cs typeface="Tahoma" panose="020B0604030504040204" pitchFamily="34" charset="0"/>
            </a:endParaRPr>
          </a:p>
        </p:txBody>
      </p:sp>
      <p:sp>
        <p:nvSpPr>
          <p:cNvPr id="6" name="內容版面配置區 2"/>
          <p:cNvSpPr>
            <a:spLocks noGrp="1"/>
          </p:cNvSpPr>
          <p:nvPr/>
        </p:nvSpPr>
        <p:spPr bwMode="auto">
          <a:xfrm>
            <a:off x="457200" y="1107328"/>
            <a:ext cx="8229600" cy="49323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80000"/>
              <a:buFont typeface="Wingdings" pitchFamily="2" charset="2"/>
              <a:buChar char="§"/>
              <a:defRPr kumimoji="1"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0000"/>
              <a:buFont typeface="Times New Roman" pitchFamily="18" charset="0"/>
              <a:buChar char="–"/>
              <a:defRPr kumimoji="1" sz="20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Wingdings" pitchFamily="2" charset="2"/>
              <a:buChar char="§"/>
              <a:defRPr kumimoji="1"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0000"/>
              <a:buFont typeface="Times New Roman" pitchFamily="18" charset="0"/>
              <a:buChar char="–"/>
              <a:defRPr kumimoji="1" sz="1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0000"/>
              <a:buFont typeface="Wingdings" pitchFamily="2" charset="2"/>
              <a:buNone/>
              <a:defRPr kumimoji="1" sz="1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marL="0" lvl="0" indent="0">
              <a:buNone/>
              <a:defRPr/>
            </a:pPr>
            <a:r>
              <a:rPr lang="en-US" altLang="zh-TW" sz="66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66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br>
              <a:rPr lang="en-US" altLang="zh-TW" sz="66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66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4400" kern="0" dirty="0" smtClean="0">
                <a:solidFill>
                  <a:schemeClr val="accent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en-US" altLang="zh-TW" sz="4400" cap="small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haroni" panose="02010803020104030203" pitchFamily="2" charset="-79"/>
              </a:rPr>
              <a:t> </a:t>
            </a:r>
            <a:r>
              <a:rPr lang="en-US" altLang="zh-TW" sz="4400" cap="small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haroni" panose="02010803020104030203" pitchFamily="2" charset="-79"/>
              </a:rPr>
              <a:t>2019</a:t>
            </a:r>
            <a:r>
              <a:rPr lang="zh-TW" altLang="en-US" sz="4400" cap="small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haroni" panose="02010803020104030203" pitchFamily="2" charset="-79"/>
              </a:rPr>
              <a:t>人才培育觀察年</a:t>
            </a:r>
            <a:r>
              <a:rPr lang="en-US" altLang="zh-TW" sz="4400" kern="0" dirty="0" smtClean="0">
                <a:solidFill>
                  <a:schemeClr val="accent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</a:p>
          <a:p>
            <a:pPr marL="0" lvl="0" indent="0" algn="ctr">
              <a:buNone/>
              <a:defRPr/>
            </a:pPr>
            <a:r>
              <a:rPr kumimoji="1" lang="zh-TW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甄選</a:t>
            </a:r>
          </a:p>
        </p:txBody>
      </p:sp>
      <p:sp>
        <p:nvSpPr>
          <p:cNvPr id="7" name="矩形 6"/>
          <p:cNvSpPr/>
          <p:nvPr/>
        </p:nvSpPr>
        <p:spPr>
          <a:xfrm>
            <a:off x="467544" y="377552"/>
            <a:ext cx="8198784" cy="747968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4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微軟正黑體" panose="020B0604030504040204" pitchFamily="34" charset="-120"/>
              <a:ea typeface="微軟正黑體"/>
              <a:cs typeface="+mn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352125" y="6224373"/>
            <a:ext cx="8547375" cy="519111"/>
            <a:chOff x="352125" y="6310845"/>
            <a:chExt cx="8547375" cy="519111"/>
          </a:xfrm>
        </p:grpSpPr>
        <p:pic>
          <p:nvPicPr>
            <p:cNvPr id="10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2125" y="6351357"/>
              <a:ext cx="504825" cy="476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1412" y="6351357"/>
              <a:ext cx="1630362" cy="4508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97613" y="6310845"/>
              <a:ext cx="2401887" cy="519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9934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>
            <a:spLocks noGrp="1"/>
          </p:cNvSpPr>
          <p:nvPr>
            <p:ph type="subTitle" idx="1"/>
          </p:nvPr>
        </p:nvSpPr>
        <p:spPr>
          <a:xfrm>
            <a:off x="971600" y="620688"/>
            <a:ext cx="6915450" cy="4802088"/>
          </a:xfrm>
        </p:spPr>
        <p:txBody>
          <a:bodyPr/>
          <a:lstStyle/>
          <a:p>
            <a:endParaRPr lang="en-US" altLang="zh-TW" sz="2700" b="1" cap="small" dirty="0" smtClean="0">
              <a:solidFill>
                <a:srgbClr val="575F6D"/>
              </a:solidFill>
              <a:cs typeface="Aharoni" panose="02010803020104030203" pitchFamily="2" charset="-79"/>
            </a:endParaRPr>
          </a:p>
          <a:p>
            <a:r>
              <a:rPr lang="en-US" altLang="zh-TW" b="1" cap="small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haroni" panose="02010803020104030203" pitchFamily="2" charset="-79"/>
              </a:rPr>
              <a:t>【2019</a:t>
            </a:r>
            <a:r>
              <a:rPr lang="zh-TW" altLang="en-US" b="1" cap="small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haroni" panose="02010803020104030203" pitchFamily="2" charset="-79"/>
              </a:rPr>
              <a:t>人才培育觀察年</a:t>
            </a:r>
            <a:r>
              <a:rPr lang="en-US" altLang="zh-TW" b="1" cap="small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haroni" panose="02010803020104030203" pitchFamily="2" charset="-79"/>
              </a:rPr>
              <a:t>】</a:t>
            </a:r>
            <a:r>
              <a:rPr lang="zh-TW" altLang="en-US" b="1" cap="small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haroni" panose="02010803020104030203" pitchFamily="2" charset="-79"/>
              </a:rPr>
              <a:t>企劃</a:t>
            </a:r>
            <a:r>
              <a:rPr lang="zh-TW" altLang="en-US" b="1" cap="small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haroni" panose="02010803020104030203" pitchFamily="2" charset="-79"/>
              </a:rPr>
              <a:t>書</a:t>
            </a:r>
            <a:r>
              <a:rPr lang="en-US" altLang="zh-TW" b="1" cap="small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haroni" panose="02010803020104030203" pitchFamily="2" charset="-79"/>
              </a:rPr>
              <a:t/>
            </a:r>
            <a:br>
              <a:rPr lang="en-US" altLang="zh-TW" b="1" cap="small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haroni" panose="02010803020104030203" pitchFamily="2" charset="-79"/>
              </a:rPr>
            </a:br>
            <a:r>
              <a:rPr lang="zh-TW" altLang="en-US" sz="2700" b="1" cap="small" dirty="0">
                <a:solidFill>
                  <a:schemeClr val="accent6">
                    <a:lumMod val="75000"/>
                  </a:schemeClr>
                </a:solidFill>
                <a:cs typeface="Aharoni" panose="02010803020104030203" pitchFamily="2" charset="-79"/>
              </a:rPr>
              <a:t>                 </a:t>
            </a:r>
            <a:r>
              <a:rPr lang="en-US" altLang="zh-TW" sz="2700" b="1" cap="small" dirty="0">
                <a:solidFill>
                  <a:schemeClr val="accent6">
                    <a:lumMod val="75000"/>
                  </a:schemeClr>
                </a:solidFill>
                <a:cs typeface="Aharoni" panose="02010803020104030203" pitchFamily="2" charset="-79"/>
              </a:rPr>
              <a:t/>
            </a:r>
            <a:br>
              <a:rPr lang="en-US" altLang="zh-TW" sz="2700" b="1" cap="small" dirty="0">
                <a:solidFill>
                  <a:schemeClr val="accent6">
                    <a:lumMod val="75000"/>
                  </a:schemeClr>
                </a:solidFill>
                <a:cs typeface="Aharoni" panose="02010803020104030203" pitchFamily="2" charset="-79"/>
              </a:rPr>
            </a:br>
            <a:endParaRPr lang="en-US" altLang="zh-TW" sz="2700" b="1" cap="small" dirty="0" smtClean="0">
              <a:solidFill>
                <a:schemeClr val="accent6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r>
              <a:rPr lang="zh-TW" altLang="en-US" sz="2700" b="1" cap="small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haroni" panose="02010803020104030203" pitchFamily="2" charset="-79"/>
              </a:rPr>
              <a:t>系      </a:t>
            </a:r>
            <a:r>
              <a:rPr lang="zh-TW" altLang="en-US" sz="2700" b="1" cap="small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haroni" panose="02010803020104030203" pitchFamily="2" charset="-79"/>
              </a:rPr>
              <a:t>班</a:t>
            </a:r>
            <a:r>
              <a:rPr lang="en-US" altLang="zh-TW" sz="2700" b="1" cap="small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haroni" panose="02010803020104030203" pitchFamily="2" charset="-79"/>
              </a:rPr>
              <a:t>/</a:t>
            </a:r>
            <a:r>
              <a:rPr lang="zh-TW" altLang="en-US" sz="2700" b="1" cap="small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haroni" panose="02010803020104030203" pitchFamily="2" charset="-79"/>
              </a:rPr>
              <a:t>     團</a:t>
            </a:r>
            <a:r>
              <a:rPr lang="en-US" altLang="zh-TW" sz="2700" b="1" cap="small" dirty="0" smtClean="0">
                <a:solidFill>
                  <a:schemeClr val="accent6">
                    <a:lumMod val="75000"/>
                  </a:schemeClr>
                </a:solidFill>
                <a:cs typeface="Aharoni" panose="02010803020104030203" pitchFamily="2" charset="-79"/>
              </a:rPr>
              <a:t/>
            </a:r>
            <a:br>
              <a:rPr lang="en-US" altLang="zh-TW" sz="2700" b="1" cap="small" dirty="0" smtClean="0">
                <a:solidFill>
                  <a:schemeClr val="accent6">
                    <a:lumMod val="75000"/>
                  </a:schemeClr>
                </a:solidFill>
                <a:cs typeface="Aharoni" panose="02010803020104030203" pitchFamily="2" charset="-79"/>
              </a:rPr>
            </a:br>
            <a:r>
              <a:rPr lang="en-US" altLang="zh-TW" sz="2700" b="1" cap="small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haroni" panose="02010803020104030203" pitchFamily="2" charset="-79"/>
              </a:rPr>
              <a:t/>
            </a:r>
            <a:br>
              <a:rPr lang="en-US" altLang="zh-TW" sz="2700" b="1" cap="small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haroni" panose="02010803020104030203" pitchFamily="2" charset="-79"/>
              </a:rPr>
            </a:br>
            <a:endParaRPr lang="en-US" altLang="zh-TW" sz="2700" b="1" cap="small" dirty="0" smtClean="0">
              <a:solidFill>
                <a:schemeClr val="accent6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Aharoni" panose="02010803020104030203" pitchFamily="2" charset="-79"/>
            </a:endParaRPr>
          </a:p>
          <a:p>
            <a:r>
              <a:rPr lang="zh-TW" altLang="en-US" sz="2700" b="1" cap="small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haroni" panose="02010803020104030203" pitchFamily="2" charset="-79"/>
              </a:rPr>
              <a:t>節目    </a:t>
            </a:r>
            <a:r>
              <a:rPr lang="en-US" altLang="zh-TW" sz="2700" b="1" cap="small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haroni" panose="02010803020104030203" pitchFamily="2" charset="-79"/>
              </a:rPr>
              <a:t>《</a:t>
            </a:r>
            <a:r>
              <a:rPr lang="zh-TW" altLang="en-US" sz="2700" b="1" cap="small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haroni" panose="02010803020104030203" pitchFamily="2" charset="-79"/>
              </a:rPr>
              <a:t>            </a:t>
            </a:r>
            <a:r>
              <a:rPr lang="en-US" altLang="zh-TW" sz="2700" b="1" cap="small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haroni" panose="02010803020104030203" pitchFamily="2" charset="-79"/>
              </a:rPr>
              <a:t>》</a:t>
            </a:r>
            <a:endParaRPr lang="zh-TW" altLang="en-US" dirty="0">
              <a:solidFill>
                <a:schemeClr val="accent6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76008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kumimoji="1" lang="en-US" altLang="zh-TW" b="1" kern="0" dirty="0" smtClean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【</a:t>
            </a:r>
            <a:r>
              <a:rPr kumimoji="1" lang="zh-TW" altLang="en-US" b="1" kern="0" dirty="0">
                <a:solidFill>
                  <a:schemeClr val="tx2">
                    <a:lumMod val="40000"/>
                    <a:lumOff val="6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請</a:t>
            </a:r>
            <a:r>
              <a:rPr kumimoji="1" lang="zh-TW" altLang="en-US" b="1" kern="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填入個人名稱</a:t>
            </a:r>
            <a:r>
              <a:rPr kumimoji="1" lang="en-US" altLang="zh-TW" b="1" kern="0" dirty="0" smtClean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】</a:t>
            </a:r>
          </a:p>
          <a:p>
            <a:pPr algn="l"/>
            <a:endParaRPr lang="en-US" altLang="zh-TW" dirty="0" smtClean="0"/>
          </a:p>
          <a:p>
            <a:pPr>
              <a:lnSpc>
                <a:spcPts val="3000"/>
              </a:lnSpc>
              <a:spcBef>
                <a:spcPts val="2400"/>
              </a:spcBef>
            </a:pP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自我介紹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lnSpc>
                <a:spcPts val="3000"/>
              </a:lnSpc>
              <a:spcBef>
                <a:spcPts val="2400"/>
              </a:spcBef>
            </a:pP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個人簡介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lnSpc>
                <a:spcPts val="3000"/>
              </a:lnSpc>
              <a:spcBef>
                <a:spcPts val="2400"/>
              </a:spcBef>
            </a:pP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參                       參賽理由或推薦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lnSpc>
                <a:spcPts val="3000"/>
              </a:lnSpc>
              <a:spcBef>
                <a:spcPts val="2400"/>
              </a:spcBef>
            </a:pP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演出內容介紹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lnSpc>
                <a:spcPts val="3000"/>
              </a:lnSpc>
              <a:spcBef>
                <a:spcPts val="2400"/>
              </a:spcBef>
            </a:pPr>
            <a:r>
              <a:rPr lang="en-US" altLang="zh-TW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    (</a:t>
            </a:r>
            <a:r>
              <a:rPr lang="zh-TW" alt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以上分開書寫</a:t>
            </a:r>
            <a:r>
              <a:rPr lang="en-US" altLang="zh-TW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br>
              <a:rPr lang="en-US" altLang="zh-TW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zh-TW" alt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916832"/>
            <a:ext cx="3060672" cy="3452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074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相片、影片</a:t>
            </a:r>
            <a:r>
              <a:rPr lang="zh-TW" altLang="en-US" b="1" dirty="0">
                <a:solidFill>
                  <a:schemeClr val="accent6">
                    <a:lumMod val="75000"/>
                  </a:schemeClr>
                </a:solidFill>
              </a:rPr>
              <a:t>內容</a:t>
            </a:r>
            <a:r>
              <a:rPr lang="en-US" altLang="zh-TW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altLang="zh-TW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zh-TW" altLang="en-US" b="1" dirty="0">
                <a:solidFill>
                  <a:schemeClr val="accent6">
                    <a:lumMod val="75000"/>
                  </a:schemeClr>
                </a:solidFill>
              </a:rPr>
              <a:t>或參選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影片</a:t>
            </a:r>
            <a:endParaRPr lang="zh-TW" alt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226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其他</a:t>
            </a:r>
            <a:endParaRPr lang="zh-TW" alt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652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lvl="0" algn="l"/>
            <a:r>
              <a:rPr lang="zh-TW" altLang="en-US" sz="2800" b="1" dirty="0" smtClean="0">
                <a:solidFill>
                  <a:schemeClr val="accent6">
                    <a:lumMod val="75000"/>
                  </a:schemeClr>
                </a:solidFill>
              </a:rPr>
              <a:t>甄選參賽者注意本計畫之    </a:t>
            </a:r>
            <a:r>
              <a:rPr lang="zh-TW" altLang="zh-TW" sz="3600" b="1" dirty="0" smtClean="0">
                <a:solidFill>
                  <a:schemeClr val="accent6">
                    <a:lumMod val="75000"/>
                  </a:schemeClr>
                </a:solidFill>
              </a:rPr>
              <a:t>執行</a:t>
            </a:r>
            <a:r>
              <a:rPr lang="zh-TW" altLang="zh-TW" sz="3600" b="1" dirty="0">
                <a:solidFill>
                  <a:schemeClr val="accent6">
                    <a:lumMod val="75000"/>
                  </a:schemeClr>
                </a:solidFill>
              </a:rPr>
              <a:t>方式</a:t>
            </a:r>
            <a:endParaRPr lang="zh-TW" altLang="zh-TW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rmAutofit/>
          </a:bodyPr>
          <a:lstStyle/>
          <a:p>
            <a:pPr algn="just" hangingPunct="0">
              <a:lnSpc>
                <a:spcPts val="2400"/>
              </a:lnSpc>
              <a:spcAft>
                <a:spcPts val="600"/>
              </a:spcAft>
            </a:pPr>
            <a:r>
              <a:rPr lang="zh-TW" altLang="zh-TW" sz="2400" kern="100" dirty="0">
                <a:solidFill>
                  <a:srgbClr val="0D0D0D"/>
                </a:solidFill>
                <a:ea typeface="標楷體"/>
                <a:cs typeface="Times New Roman"/>
              </a:rPr>
              <a:t>獲選者義務</a:t>
            </a:r>
            <a:r>
              <a:rPr lang="zh-TW" altLang="zh-TW" sz="2400" kern="100" dirty="0" smtClean="0">
                <a:solidFill>
                  <a:srgbClr val="0D0D0D"/>
                </a:solidFill>
                <a:ea typeface="標楷體"/>
                <a:cs typeface="Times New Roman"/>
              </a:rPr>
              <a:t>：</a:t>
            </a:r>
            <a:endParaRPr lang="en-US" altLang="zh-TW" sz="2400" kern="100" dirty="0" smtClean="0">
              <a:solidFill>
                <a:srgbClr val="0D0D0D"/>
              </a:solidFill>
              <a:ea typeface="標楷體"/>
              <a:cs typeface="Times New Roman"/>
            </a:endParaRPr>
          </a:p>
          <a:p>
            <a:pPr algn="just" hangingPunct="0">
              <a:lnSpc>
                <a:spcPts val="2400"/>
              </a:lnSpc>
              <a:spcAft>
                <a:spcPts val="600"/>
              </a:spcAft>
            </a:pPr>
            <a:r>
              <a:rPr lang="zh-TW" altLang="zh-TW" sz="2400" dirty="0">
                <a:solidFill>
                  <a:srgbClr val="0D0D0D"/>
                </a:solidFill>
                <a:ea typeface="標楷體"/>
                <a:cs typeface="Times New Roman"/>
              </a:rPr>
              <a:t>獎助金額：苗尖、菁英總共</a:t>
            </a:r>
            <a:r>
              <a:rPr lang="en-US" altLang="zh-TW" sz="2400" dirty="0">
                <a:solidFill>
                  <a:srgbClr val="0D0D0D"/>
                </a:solidFill>
                <a:ea typeface="標楷體"/>
                <a:cs typeface="Times New Roman"/>
              </a:rPr>
              <a:t>8</a:t>
            </a:r>
            <a:r>
              <a:rPr lang="zh-TW" altLang="zh-TW" sz="2400" dirty="0">
                <a:solidFill>
                  <a:srgbClr val="0D0D0D"/>
                </a:solidFill>
                <a:ea typeface="標楷體"/>
                <a:cs typeface="Times New Roman"/>
              </a:rPr>
              <a:t>名。苗尖學生每名</a:t>
            </a:r>
            <a:r>
              <a:rPr lang="en-US" altLang="zh-TW" sz="2400" dirty="0">
                <a:solidFill>
                  <a:srgbClr val="0D0D0D"/>
                </a:solidFill>
                <a:ea typeface="標楷體"/>
                <a:cs typeface="Times New Roman"/>
              </a:rPr>
              <a:t>10000</a:t>
            </a:r>
            <a:r>
              <a:rPr lang="zh-TW" altLang="zh-TW" sz="2400" dirty="0">
                <a:solidFill>
                  <a:srgbClr val="0D0D0D"/>
                </a:solidFill>
                <a:ea typeface="標楷體"/>
                <a:cs typeface="Times New Roman"/>
              </a:rPr>
              <a:t>元獎學金（菁英團員不發給獎金）。大師傳習及成果展費用將視所需之全額或酌量補助。</a:t>
            </a:r>
            <a:endParaRPr lang="zh-TW" altLang="zh-TW" sz="2400" kern="100" dirty="0">
              <a:cs typeface="Times New Roman"/>
            </a:endParaRPr>
          </a:p>
          <a:p>
            <a:pPr marL="179705" algn="just" hangingPunct="0">
              <a:lnSpc>
                <a:spcPts val="2400"/>
              </a:lnSpc>
              <a:spcAft>
                <a:spcPts val="600"/>
              </a:spcAft>
            </a:pPr>
            <a:r>
              <a:rPr lang="zh-TW" altLang="zh-TW" sz="2400" kern="100" dirty="0">
                <a:solidFill>
                  <a:srgbClr val="0D0D0D"/>
                </a:solidFill>
                <a:ea typeface="標楷體"/>
                <a:cs typeface="Times New Roman"/>
              </a:rPr>
              <a:t>獲選苗尖、菁英由其所屬學系或專業劇團辦理聘請大師及成果展</a:t>
            </a:r>
            <a:r>
              <a:rPr lang="en-US" altLang="zh-TW" sz="2400" kern="100" dirty="0">
                <a:solidFill>
                  <a:srgbClr val="0D0D0D"/>
                </a:solidFill>
                <a:ea typeface="標楷體"/>
                <a:cs typeface="Times New Roman"/>
              </a:rPr>
              <a:t>(</a:t>
            </a:r>
            <a:r>
              <a:rPr lang="zh-TW" altLang="zh-TW" sz="2400" kern="100" dirty="0">
                <a:solidFill>
                  <a:srgbClr val="0D0D0D"/>
                </a:solidFill>
                <a:ea typeface="標楷體"/>
                <a:cs typeface="Times New Roman"/>
              </a:rPr>
              <a:t>展演方式可精簡而完善</a:t>
            </a:r>
            <a:r>
              <a:rPr lang="en-US" altLang="zh-TW" sz="2400" kern="100" dirty="0">
                <a:solidFill>
                  <a:srgbClr val="0D0D0D"/>
                </a:solidFill>
                <a:ea typeface="標楷體"/>
                <a:cs typeface="Times New Roman"/>
              </a:rPr>
              <a:t>)</a:t>
            </a:r>
            <a:r>
              <a:rPr lang="zh-TW" altLang="zh-TW" sz="2400" kern="100" dirty="0">
                <a:solidFill>
                  <a:srgbClr val="0D0D0D"/>
                </a:solidFill>
                <a:ea typeface="標楷體"/>
                <a:cs typeface="Times New Roman"/>
              </a:rPr>
              <a:t>。所有苗尖、菁英須全程參與大師培訓、成果展等，以完成傳習和展現菁英之風。並配合期中、年末成果報告撰寫心得感想，以鼓勵學弟妹及其他團員踴躍參與</a:t>
            </a:r>
            <a:r>
              <a:rPr lang="zh-TW" altLang="zh-TW" sz="2400" kern="100" dirty="0" smtClean="0">
                <a:solidFill>
                  <a:srgbClr val="0D0D0D"/>
                </a:solidFill>
                <a:ea typeface="標楷體"/>
                <a:cs typeface="Times New Roman"/>
              </a:rPr>
              <a:t>。</a:t>
            </a:r>
            <a:endParaRPr lang="en-US" altLang="zh-TW" sz="2400" kern="100" dirty="0" smtClean="0">
              <a:solidFill>
                <a:srgbClr val="0D0D0D"/>
              </a:solidFill>
              <a:ea typeface="標楷體"/>
              <a:cs typeface="Times New Roman"/>
            </a:endParaRPr>
          </a:p>
          <a:p>
            <a:pPr marL="179705" algn="just" hangingPunct="0">
              <a:lnSpc>
                <a:spcPts val="2400"/>
              </a:lnSpc>
              <a:spcAft>
                <a:spcPts val="600"/>
              </a:spcAft>
            </a:pPr>
            <a:r>
              <a:rPr lang="zh-TW" altLang="zh-TW" sz="2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中途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退出之苗尖</a:t>
            </a:r>
            <a:r>
              <a:rPr lang="en-US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菁英將不得請領獎學金及其所獲大師傳習之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補助金</a:t>
            </a:r>
            <a:r>
              <a:rPr lang="zh-TW" altLang="en-US" sz="2400" kern="1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。</a:t>
            </a:r>
            <a:endParaRPr lang="zh-TW" altLang="zh-TW" sz="2400" kern="1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/>
            </a:endParaRPr>
          </a:p>
          <a:p>
            <a:pPr marL="0" indent="0">
              <a:lnSpc>
                <a:spcPts val="1700"/>
              </a:lnSpc>
              <a:buNone/>
            </a:pPr>
            <a:endParaRPr lang="zh-TW" altLang="en-US" sz="2100" dirty="0"/>
          </a:p>
        </p:txBody>
      </p:sp>
    </p:spTree>
    <p:extLst>
      <p:ext uri="{BB962C8B-B14F-4D97-AF65-F5344CB8AC3E}">
        <p14:creationId xmlns:p14="http://schemas.microsoft.com/office/powerpoint/2010/main" val="518674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202</Words>
  <Application>Microsoft Office PowerPoint</Application>
  <PresentationFormat>如螢幕大小 (4:3)</PresentationFormat>
  <Paragraphs>28</Paragraphs>
  <Slides>6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6</vt:i4>
      </vt:variant>
    </vt:vector>
  </HeadingPairs>
  <TitlesOfParts>
    <vt:vector size="8" baseType="lpstr">
      <vt:lpstr>Office 佈景主題</vt:lpstr>
      <vt:lpstr>自訂設計</vt:lpstr>
      <vt:lpstr>PowerPoint 簡報</vt:lpstr>
      <vt:lpstr>PowerPoint 簡報</vt:lpstr>
      <vt:lpstr>PowerPoint 簡報</vt:lpstr>
      <vt:lpstr>PowerPoint 簡報</vt:lpstr>
      <vt:lpstr>PowerPoint 簡報</vt:lpstr>
      <vt:lpstr>甄選參賽者注意本計畫之    執行方式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Windows 使用者</cp:lastModifiedBy>
  <cp:revision>36</cp:revision>
  <dcterms:created xsi:type="dcterms:W3CDTF">2018-01-01T06:47:52Z</dcterms:created>
  <dcterms:modified xsi:type="dcterms:W3CDTF">2019-03-19T09:31:14Z</dcterms:modified>
</cp:coreProperties>
</file>