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56" r:id="rId3"/>
    <p:sldId id="259" r:id="rId4"/>
    <p:sldId id="260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75" autoAdjust="0"/>
  </p:normalViewPr>
  <p:slideViewPr>
    <p:cSldViewPr>
      <p:cViewPr>
        <p:scale>
          <a:sx n="73" d="100"/>
          <a:sy n="73" d="100"/>
        </p:scale>
        <p:origin x="-171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64" y="-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0E99-3EE8-4CE2-BC2D-6166C5525928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9CC35-F4CD-4E97-98FD-4386394BD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159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B67BC-8DFC-4C39-8A90-182482BB52DE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164C6-CDEC-408D-81E5-6A705299B9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22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64C6-CDEC-408D-81E5-6A705299B92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48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6950" y="836712"/>
            <a:ext cx="6915450" cy="48020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grpSp>
        <p:nvGrpSpPr>
          <p:cNvPr id="7" name="Group 16"/>
          <p:cNvGrpSpPr/>
          <p:nvPr userDrawn="1"/>
        </p:nvGrpSpPr>
        <p:grpSpPr>
          <a:xfrm>
            <a:off x="352125" y="6224373"/>
            <a:ext cx="8547375" cy="519111"/>
            <a:chOff x="352125" y="6310845"/>
            <a:chExt cx="8547375" cy="519111"/>
          </a:xfrm>
        </p:grpSpPr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125" y="6351357"/>
              <a:ext cx="504825" cy="47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412" y="6351357"/>
              <a:ext cx="1630362" cy="450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7613" y="6310845"/>
              <a:ext cx="2401887" cy="519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矩形 10"/>
          <p:cNvSpPr/>
          <p:nvPr userDrawn="1"/>
        </p:nvSpPr>
        <p:spPr bwMode="auto">
          <a:xfrm>
            <a:off x="123584" y="116632"/>
            <a:ext cx="8896832" cy="5850021"/>
          </a:xfrm>
          <a:prstGeom prst="rect">
            <a:avLst/>
          </a:prstGeom>
          <a:noFill/>
          <a:ln w="342900" cap="flat" cmpd="sng" algn="ctr">
            <a:solidFill>
              <a:srgbClr val="92D050">
                <a:alpha val="69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  <a:latin typeface="Garamond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7390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95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30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9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233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190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255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188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275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90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30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85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696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317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119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83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200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25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386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38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05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99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651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A6B5-B23B-408E-B12D-E5E8C3C8D9CB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88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E781-DA10-4ACA-B8D5-82BF72883DD4}" type="datetimeFigureOut">
              <a:rPr lang="zh-TW" altLang="en-US" smtClean="0"/>
              <a:t>2018/3/20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97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4"/>
          <p:cNvSpPr txBox="1"/>
          <p:nvPr/>
        </p:nvSpPr>
        <p:spPr>
          <a:xfrm>
            <a:off x="0" y="6224373"/>
            <a:ext cx="9144000" cy="57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Garamond" pitchFamily="18" charset="0"/>
              <a:ea typeface="新細明體" charset="-120"/>
              <a:cs typeface="+mn-cs"/>
            </a:endParaRPr>
          </a:p>
        </p:txBody>
      </p:sp>
      <p:sp>
        <p:nvSpPr>
          <p:cNvPr id="5" name="標題 1"/>
          <p:cNvSpPr>
            <a:spLocks noGrp="1"/>
          </p:cNvSpPr>
          <p:nvPr/>
        </p:nvSpPr>
        <p:spPr bwMode="auto">
          <a:xfrm>
            <a:off x="482600" y="246903"/>
            <a:ext cx="8277225" cy="69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Tahoma" panose="020B0604030504040204" pitchFamily="34" charset="0"/>
                <a:ea typeface="+mj-ea"/>
                <a:cs typeface="Tahoma" panose="020B0604030504040204" pitchFamily="34" charset="0"/>
              </a:defRPr>
            </a:lvl1pPr>
            <a:lvl2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6pPr>
            <a:lvl7pPr marL="9144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7pPr>
            <a:lvl8pPr marL="13716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8pPr>
            <a:lvl9pPr marL="18288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微軟正黑體"/>
                <a:cs typeface="Tahoma" panose="020B0604030504040204" pitchFamily="34" charset="0"/>
              </a:rPr>
              <a:t>按一下以編輯母片標題樣式</a:t>
            </a:r>
            <a:endParaRPr kumimoji="1" lang="zh-TW" altLang="en-US" sz="3200" b="1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anose="020B0604030504040204" pitchFamily="34" charset="0"/>
              <a:ea typeface="微軟正黑體"/>
              <a:cs typeface="Tahoma" panose="020B0604030504040204" pitchFamily="34" charset="0"/>
            </a:endParaRPr>
          </a:p>
        </p:txBody>
      </p:sp>
      <p:sp>
        <p:nvSpPr>
          <p:cNvPr id="6" name="內容版面配置區 2"/>
          <p:cNvSpPr>
            <a:spLocks noGrp="1"/>
          </p:cNvSpPr>
          <p:nvPr/>
        </p:nvSpPr>
        <p:spPr bwMode="auto">
          <a:xfrm>
            <a:off x="457200" y="1107328"/>
            <a:ext cx="8229600" cy="4932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80000"/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None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0" lvl="0" indent="0">
              <a:buNone/>
              <a:defRPr/>
            </a:pPr>
            <a:endParaRPr lang="en-US" altLang="zh-TW" sz="6600" kern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  <a:defRPr/>
            </a:pPr>
            <a:r>
              <a:rPr lang="en-US" altLang="zh-TW" sz="6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7200" kern="0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7200" kern="0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華菁計畫</a:t>
            </a:r>
            <a:r>
              <a:rPr lang="en-US" altLang="zh-TW" sz="7200" kern="0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 marL="0" lvl="0" indent="0" algn="ctr">
              <a:buNone/>
              <a:defRPr/>
            </a:pPr>
            <a:r>
              <a:rPr kumimoji="1" lang="en-US" altLang="zh-TW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107 (</a:t>
            </a:r>
            <a:r>
              <a:rPr kumimoji="1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第三</a:t>
            </a:r>
            <a:r>
              <a:rPr kumimoji="1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4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菁英</a:t>
            </a:r>
            <a:r>
              <a:rPr kumimoji="1" lang="en-US" altLang="zh-TW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1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1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甄選</a:t>
            </a:r>
          </a:p>
        </p:txBody>
      </p:sp>
      <p:sp>
        <p:nvSpPr>
          <p:cNvPr id="7" name="矩形 6"/>
          <p:cNvSpPr/>
          <p:nvPr/>
        </p:nvSpPr>
        <p:spPr>
          <a:xfrm>
            <a:off x="467544" y="377552"/>
            <a:ext cx="8198784" cy="747968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anose="020B0604030504040204" pitchFamily="34" charset="-120"/>
              <a:ea typeface="微軟正黑體"/>
              <a:cs typeface="+mn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352125" y="6224373"/>
            <a:ext cx="8547375" cy="519111"/>
            <a:chOff x="352125" y="6310845"/>
            <a:chExt cx="8547375" cy="519111"/>
          </a:xfrm>
        </p:grpSpPr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125" y="6351357"/>
              <a:ext cx="504825" cy="47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412" y="6351357"/>
              <a:ext cx="1630362" cy="450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7613" y="6310845"/>
              <a:ext cx="2401887" cy="519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93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6915450" cy="4802088"/>
          </a:xfrm>
        </p:spPr>
        <p:txBody>
          <a:bodyPr/>
          <a:lstStyle/>
          <a:p>
            <a:endParaRPr lang="en-US" altLang="zh-TW" sz="2700" b="1" cap="small" dirty="0" smtClean="0">
              <a:solidFill>
                <a:srgbClr val="575F6D"/>
              </a:solidFill>
              <a:cs typeface="Aharoni" panose="02010803020104030203" pitchFamily="2" charset="-79"/>
            </a:endParaRPr>
          </a:p>
          <a:p>
            <a:r>
              <a:rPr lang="en-US" altLang="zh-TW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107</a:t>
            </a:r>
            <a:r>
              <a:rPr lang="zh-TW" altLang="en-US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年華菁計畫 </a:t>
            </a:r>
            <a:r>
              <a:rPr lang="zh-TW" altLang="en-US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企劃書</a:t>
            </a:r>
            <a:r>
              <a:rPr lang="en-US" altLang="zh-TW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/>
            </a:r>
            <a:br>
              <a:rPr lang="en-US" altLang="zh-TW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</a:br>
            <a:r>
              <a:rPr lang="zh-TW" altLang="en-US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                 </a:t>
            </a:r>
            <a: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/>
            </a:r>
            <a:b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</a:br>
            <a:r>
              <a:rPr lang="zh-TW" altLang="en-US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                    </a:t>
            </a:r>
            <a: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/>
            </a:r>
            <a:b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</a:br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臺灣特技團</a:t>
            </a:r>
            <a: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/>
            </a:r>
            <a:b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</a:br>
            <a:endParaRPr lang="en-US" altLang="zh-TW" sz="2700" b="1" cap="small" dirty="0" smtClean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haroni" panose="02010803020104030203" pitchFamily="2" charset="-79"/>
            </a:endParaRPr>
          </a:p>
          <a:p>
            <a:endParaRPr lang="en-US" altLang="zh-TW" sz="2700" b="1" cap="small" dirty="0" smtClean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haroni" panose="02010803020104030203" pitchFamily="2" charset="-79"/>
            </a:endParaRPr>
          </a:p>
          <a:p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節目    </a:t>
            </a:r>
            <a: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《</a:t>
            </a:r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            </a:t>
            </a:r>
            <a: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》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600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kumimoji="1" lang="en-US" altLang="zh-TW" b="1" kern="0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【</a:t>
            </a:r>
            <a:r>
              <a:rPr kumimoji="1" lang="zh-TW" altLang="en-US" b="1" kern="0" dirty="0">
                <a:solidFill>
                  <a:schemeClr val="tx2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請</a:t>
            </a:r>
            <a:r>
              <a:rPr kumimoji="1" lang="zh-TW" altLang="en-US" b="1" kern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填入個人名稱</a:t>
            </a:r>
            <a:r>
              <a:rPr kumimoji="1" lang="en-US" altLang="zh-TW" b="1" kern="0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】</a:t>
            </a:r>
          </a:p>
          <a:p>
            <a:pPr algn="l"/>
            <a:endParaRPr lang="en-US" altLang="zh-TW" dirty="0" smtClean="0"/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自我介紹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個人簡介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參                       參賽理由或推薦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演出內容介紹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en-US" altLang="zh-TW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(</a:t>
            </a:r>
            <a:r>
              <a:rPr lang="zh-TW" alt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以上分開書寫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b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16832"/>
            <a:ext cx="3060672" cy="345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7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相片、影片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內容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或參選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影片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其他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52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 algn="l"/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</a:rPr>
              <a:t>甄選參賽者注意本計畫之    </a:t>
            </a:r>
            <a:r>
              <a:rPr lang="zh-TW" altLang="zh-TW" sz="3600" b="1" dirty="0" smtClean="0">
                <a:solidFill>
                  <a:schemeClr val="accent6">
                    <a:lumMod val="75000"/>
                  </a:schemeClr>
                </a:solidFill>
              </a:rPr>
              <a:t>執行</a:t>
            </a:r>
            <a:r>
              <a:rPr lang="zh-TW" altLang="zh-TW" sz="3600" b="1" dirty="0">
                <a:solidFill>
                  <a:schemeClr val="accent6">
                    <a:lumMod val="75000"/>
                  </a:schemeClr>
                </a:solidFill>
              </a:rPr>
              <a:t>方式</a:t>
            </a:r>
            <a:endParaRPr lang="zh-TW" altLang="zh-TW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由獲選苗尖之學系及特技團承辦推甄、推薦相關人選、大師延聘、傳習期程、課程內容攝、錄影</a:t>
            </a:r>
            <a:r>
              <a:rPr lang="zh-TW" altLang="zh-TW" sz="2400" dirty="0"/>
              <a:t>，劇場藝術學系主辦甄選、審查會議及協助相關行政業務，並負責將承辦執行單位繳交之錄影、照片等上傳及成果展演攝、錄影。評選委員會組成</a:t>
            </a:r>
            <a:r>
              <a:rPr lang="en-US" altLang="zh-TW" sz="2400" dirty="0"/>
              <a:t>--</a:t>
            </a:r>
            <a:r>
              <a:rPr lang="zh-TW" altLang="zh-TW" sz="2400" dirty="0"/>
              <a:t>邀請校內外戲曲與表演藝術專家學者（含研華基金會之評審委員一席）組成評選委員會</a:t>
            </a:r>
            <a:r>
              <a:rPr lang="zh-TW" altLang="zh-TW" sz="2400" dirty="0" smtClean="0"/>
              <a:t>。</a:t>
            </a:r>
            <a:endParaRPr lang="zh-TW" altLang="zh-TW" sz="2400" dirty="0"/>
          </a:p>
          <a:p>
            <a:pPr lvl="0"/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大師專訓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大師傳習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，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107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月至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月邀聘大師傳習</a:t>
            </a:r>
            <a:r>
              <a:rPr lang="zh-TW" altLang="zh-TW" sz="2400" dirty="0">
                <a:solidFill>
                  <a:schemeClr val="accent6">
                    <a:lumMod val="75000"/>
                  </a:schemeClr>
                </a:solidFill>
              </a:rPr>
              <a:t>，</a:t>
            </a:r>
            <a:r>
              <a:rPr lang="zh-TW" altLang="zh-TW" sz="2400" dirty="0"/>
              <a:t>為增加學子專業學習機會，同一學系之苗尖學生皆可參加。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劇團之大師專訓則希望可全團練習</a:t>
            </a:r>
            <a:r>
              <a:rPr lang="zh-TW" altLang="zh-TW" sz="2400" dirty="0"/>
              <a:t>，提升不同專長、多元化學習。。</a:t>
            </a:r>
          </a:p>
          <a:p>
            <a:pPr lvl="0"/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華菁成果展於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11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月呈現 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苗尖學生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zh-TW" altLang="zh-TW" sz="2400" b="1" dirty="0"/>
              <a:t>，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演出結束頒發華菁獎學金</a:t>
            </a:r>
            <a:r>
              <a:rPr lang="zh-TW" altLang="zh-TW" sz="2400" b="1" dirty="0"/>
              <a:t>，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團員菁英成果展則視團方行程擇期而定</a:t>
            </a:r>
            <a:r>
              <a:rPr lang="zh-TW" altLang="zh-TW" sz="2400" b="1" dirty="0"/>
              <a:t>。</a:t>
            </a:r>
            <a:r>
              <a:rPr lang="zh-TW" altLang="zh-TW" sz="2400" dirty="0"/>
              <a:t>並將錄影</a:t>
            </a:r>
            <a:r>
              <a:rPr lang="en-US" altLang="zh-TW" sz="2400" dirty="0"/>
              <a:t>PO</a:t>
            </a:r>
            <a:r>
              <a:rPr lang="zh-TW" altLang="zh-TW" sz="2400" dirty="0"/>
              <a:t>至</a:t>
            </a:r>
            <a:r>
              <a:rPr lang="en-US" altLang="zh-TW" sz="2400" dirty="0"/>
              <a:t>YouTube</a:t>
            </a:r>
            <a:r>
              <a:rPr lang="zh-TW" altLang="zh-TW" sz="2400" dirty="0"/>
              <a:t>及校方網站、電視牆推廣宣傳</a:t>
            </a:r>
            <a:r>
              <a:rPr lang="zh-TW" altLang="zh-TW" sz="2400" b="1" dirty="0"/>
              <a:t>。</a:t>
            </a:r>
            <a:endParaRPr lang="zh-TW" altLang="zh-TW" sz="2400" dirty="0"/>
          </a:p>
          <a:p>
            <a:pPr lvl="0"/>
            <a:r>
              <a:rPr lang="zh-TW" altLang="zh-TW" sz="2400" dirty="0"/>
              <a:t>華菁成果展 </a:t>
            </a:r>
          </a:p>
          <a:p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菁英團員</a:t>
            </a:r>
            <a:r>
              <a:rPr lang="zh-TW" altLang="zh-TW" sz="2400" dirty="0"/>
              <a:t>經大師傳習後，將其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成果展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(40-60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分鐘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公開示範演出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並錄影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，或加入該團新製演出節目中</a:t>
            </a:r>
            <a:r>
              <a:rPr lang="zh-TW" altLang="zh-TW" sz="2400" dirty="0"/>
              <a:t>，售票更佳。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苗尖學生</a:t>
            </a:r>
            <a:r>
              <a:rPr lang="zh-TW" altLang="zh-TW" sz="2400" dirty="0">
                <a:solidFill>
                  <a:schemeClr val="accent6">
                    <a:lumMod val="75000"/>
                  </a:schemeClr>
                </a:solidFill>
              </a:rPr>
              <a:t>傳習成果展之前，應有</a:t>
            </a:r>
            <a:r>
              <a:rPr lang="zh-TW" altLang="zh-TW" sz="2400" b="1" dirty="0">
                <a:solidFill>
                  <a:schemeClr val="accent6">
                    <a:lumMod val="75000"/>
                  </a:schemeClr>
                </a:solidFill>
              </a:rPr>
              <a:t>評審委員就傳習成果做初步的檢核篩選</a:t>
            </a:r>
            <a:r>
              <a:rPr lang="zh-TW" altLang="zh-TW" sz="2400" dirty="0">
                <a:solidFill>
                  <a:schemeClr val="accent6">
                    <a:lumMod val="75000"/>
                  </a:schemeClr>
                </a:solidFill>
              </a:rPr>
              <a:t>。</a:t>
            </a:r>
            <a:r>
              <a:rPr lang="zh-TW" altLang="zh-TW" sz="2400" dirty="0"/>
              <a:t>成果呈現後，</a:t>
            </a:r>
            <a:r>
              <a:rPr lang="zh-TW" altLang="zh-TW" sz="2400" dirty="0" smtClean="0"/>
              <a:t>可於研華科技</a:t>
            </a:r>
            <a:r>
              <a:rPr lang="en-US" altLang="zh-TW" sz="2400" dirty="0" smtClean="0"/>
              <a:t>family party</a:t>
            </a:r>
            <a:r>
              <a:rPr lang="zh-TW" altLang="zh-TW" sz="2400" dirty="0" smtClean="0"/>
              <a:t>、尾牙或研華其他</a:t>
            </a:r>
            <a:r>
              <a:rPr lang="zh-TW" altLang="zh-TW" sz="2400" dirty="0"/>
              <a:t>活動演出。各類形式展演將提供校內外觀眾觀賞，並激勵其他學子、吸引業界目光、增加職場連結。</a:t>
            </a:r>
          </a:p>
          <a:p>
            <a:pPr marL="0" indent="0">
              <a:lnSpc>
                <a:spcPts val="1700"/>
              </a:lnSpc>
              <a:buNone/>
            </a:pPr>
            <a:endParaRPr lang="zh-TW" altLang="en-US" sz="2100" dirty="0"/>
          </a:p>
        </p:txBody>
      </p:sp>
    </p:spTree>
    <p:extLst>
      <p:ext uri="{BB962C8B-B14F-4D97-AF65-F5344CB8AC3E}">
        <p14:creationId xmlns:p14="http://schemas.microsoft.com/office/powerpoint/2010/main" val="51867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373</Words>
  <Application>Microsoft Office PowerPoint</Application>
  <PresentationFormat>如螢幕大小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8" baseType="lpstr">
      <vt:lpstr>Office 佈景主題</vt:lpstr>
      <vt:lpstr>自訂設計</vt:lpstr>
      <vt:lpstr>PowerPoint 簡報</vt:lpstr>
      <vt:lpstr>PowerPoint 簡報</vt:lpstr>
      <vt:lpstr>PowerPoint 簡報</vt:lpstr>
      <vt:lpstr>PowerPoint 簡報</vt:lpstr>
      <vt:lpstr>PowerPoint 簡報</vt:lpstr>
      <vt:lpstr>甄選參賽者注意本計畫之    執行方式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tcpa.20130328</cp:lastModifiedBy>
  <cp:revision>30</cp:revision>
  <dcterms:created xsi:type="dcterms:W3CDTF">2018-01-01T06:47:52Z</dcterms:created>
  <dcterms:modified xsi:type="dcterms:W3CDTF">2018-03-20T08:18:28Z</dcterms:modified>
</cp:coreProperties>
</file>